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8A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ชื่อเรื่อง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16" name="ตัวแทนวันที่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52CD-2C73-45DE-8D00-8C6FC33713AC}" type="datetimeFigureOut">
              <a:rPr lang="th-TH" smtClean="0"/>
              <a:t>14/10/64</a:t>
            </a:fld>
            <a:endParaRPr lang="th-TH"/>
          </a:p>
        </p:txBody>
      </p:sp>
      <p:sp>
        <p:nvSpPr>
          <p:cNvPr id="2" name="ตัวแทน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5" name="ตัวแทนหมายเลขภาพนิ่ง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FC84F90-E273-4670-AAB5-A2DC8AB5970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52CD-2C73-45DE-8D00-8C6FC33713AC}" type="datetimeFigureOut">
              <a:rPr lang="th-TH" smtClean="0"/>
              <a:t>14/10/64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84F90-E273-4670-AAB5-A2DC8AB5970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52CD-2C73-45DE-8D00-8C6FC33713AC}" type="datetimeFigureOut">
              <a:rPr lang="th-TH" smtClean="0"/>
              <a:t>14/10/64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84F90-E273-4670-AAB5-A2DC8AB5970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ชื่อเรื่อง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7" name="ตัวแทนเนื้อหา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5" name="ตัวแทนวันที่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52CD-2C73-45DE-8D00-8C6FC33713AC}" type="datetimeFigureOut">
              <a:rPr lang="th-TH" smtClean="0"/>
              <a:t>14/10/64</a:t>
            </a:fld>
            <a:endParaRPr lang="th-TH"/>
          </a:p>
        </p:txBody>
      </p:sp>
      <p:sp>
        <p:nvSpPr>
          <p:cNvPr id="19" name="ตัวแทนท้ายกระดา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h-TH"/>
          </a:p>
        </p:txBody>
      </p:sp>
      <p:sp>
        <p:nvSpPr>
          <p:cNvPr id="16" name="ตัวแทนหมายเลขภาพนิ่ง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FC84F90-E273-4670-AAB5-A2DC8AB5970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ตัวแทนข้อความ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9" name="ตัวแทนวันที่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52CD-2C73-45DE-8D00-8C6FC33713AC}" type="datetimeFigureOut">
              <a:rPr lang="th-TH" smtClean="0"/>
              <a:t>14/10/64</a:t>
            </a:fld>
            <a:endParaRPr lang="th-TH"/>
          </a:p>
        </p:txBody>
      </p:sp>
      <p:sp>
        <p:nvSpPr>
          <p:cNvPr id="11" name="ตัวแทนท้ายกระดา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6" name="ตัวแทนหมายเลขภาพนิ่ง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84F90-E273-4670-AAB5-A2DC8AB5970C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ชื่อเรื่อง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ชื่อเรื่อง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4" name="ตัวแทนเนื้อหา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แทนเนื้อหา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1" name="ตัวแทนวันที่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52CD-2C73-45DE-8D00-8C6FC33713AC}" type="datetimeFigureOut">
              <a:rPr lang="th-TH" smtClean="0"/>
              <a:t>14/10/64</a:t>
            </a:fld>
            <a:endParaRPr lang="th-TH"/>
          </a:p>
        </p:txBody>
      </p:sp>
      <p:sp>
        <p:nvSpPr>
          <p:cNvPr id="10" name="ตัวแทนท้ายกระดา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1" name="ตัวแทนหมายเลขภาพนิ่ง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84F90-E273-4670-AAB5-A2DC8AB5970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ชื่อเรื่อง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แทนข้อความ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5" name="ตัวแทนข้อความ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8" name="ตัวแทนเนื้อหา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แทนวันที่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52CD-2C73-45DE-8D00-8C6FC33713AC}" type="datetimeFigureOut">
              <a:rPr lang="th-TH" smtClean="0"/>
              <a:t>14/10/64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FC84F90-E273-4670-AAB5-A2DC8AB5970C}" type="slidenum">
              <a:rPr lang="th-TH" smtClean="0"/>
              <a:t>‹#›</a:t>
            </a:fld>
            <a:endParaRPr lang="th-TH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ชื่อเรื่อง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แทน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52CD-2C73-45DE-8D00-8C6FC33713AC}" type="datetimeFigureOut">
              <a:rPr lang="th-TH" smtClean="0"/>
              <a:t>14/10/64</a:t>
            </a:fld>
            <a:endParaRPr lang="th-TH"/>
          </a:p>
        </p:txBody>
      </p:sp>
      <p:sp>
        <p:nvSpPr>
          <p:cNvPr id="21" name="ตัวแทนท้ายกระดา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84F90-E273-4670-AAB5-A2DC8AB5970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52CD-2C73-45DE-8D00-8C6FC33713AC}" type="datetimeFigureOut">
              <a:rPr lang="th-TH" smtClean="0"/>
              <a:t>14/10/64</a:t>
            </a:fld>
            <a:endParaRPr lang="th-TH"/>
          </a:p>
        </p:txBody>
      </p:sp>
      <p:sp>
        <p:nvSpPr>
          <p:cNvPr id="24" name="ตัวแทนท้ายกระดา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84F90-E273-4670-AAB5-A2DC8AB5970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ชื่อเรื่อง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6" name="ตัวแทนข้อความ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4" name="ตัวแทนเนื้อหา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5" name="ตัวแทนวันที่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52CD-2C73-45DE-8D00-8C6FC33713AC}" type="datetimeFigureOut">
              <a:rPr lang="th-TH" smtClean="0"/>
              <a:t>14/10/64</a:t>
            </a:fld>
            <a:endParaRPr lang="th-TH"/>
          </a:p>
        </p:txBody>
      </p:sp>
      <p:sp>
        <p:nvSpPr>
          <p:cNvPr id="29" name="ตัวแทนท้ายกระดา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84F90-E273-4670-AAB5-A2DC8AB5970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ตัวแทนรูปภาพ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52CD-2C73-45DE-8D00-8C6FC33713AC}" type="datetimeFigureOut">
              <a:rPr lang="th-TH" smtClean="0"/>
              <a:t>14/10/64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1" name="ตัวแทนหมายเลขภาพนิ่ง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84F90-E273-4670-AAB5-A2DC8AB5970C}" type="slidenum">
              <a:rPr lang="th-TH" smtClean="0"/>
              <a:t>‹#›</a:t>
            </a:fld>
            <a:endParaRPr lang="th-TH"/>
          </a:p>
        </p:txBody>
      </p:sp>
      <p:sp>
        <p:nvSpPr>
          <p:cNvPr id="17" name="ชื่อเรื่อง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6" name="ตัวแทนข้อความ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ตัวแทนข้อความ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แทนวันที่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BA052CD-2C73-45DE-8D00-8C6FC33713AC}" type="datetimeFigureOut">
              <a:rPr lang="th-TH" smtClean="0"/>
              <a:t>14/10/64</a:t>
            </a:fld>
            <a:endParaRPr lang="th-TH"/>
          </a:p>
        </p:txBody>
      </p:sp>
      <p:sp>
        <p:nvSpPr>
          <p:cNvPr id="28" name="ตัวแทนท้ายกระดา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FC84F90-E273-4670-AAB5-A2DC8AB5970C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ตัวแทนชื่อเรื่อง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ตัวเชื่อมต่อตรง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9.png"/><Relationship Id="rId18" Type="http://schemas.openxmlformats.org/officeDocument/2006/relationships/image" Target="../media/image12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8.png"/><Relationship Id="rId17" Type="http://schemas.microsoft.com/office/2007/relationships/hdphoto" Target="../media/hdphoto7.wdp"/><Relationship Id="rId2" Type="http://schemas.openxmlformats.org/officeDocument/2006/relationships/image" Target="../media/image3.jpeg"/><Relationship Id="rId16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microsoft.com/office/2007/relationships/hdphoto" Target="../media/hdphoto5.wdp"/><Relationship Id="rId5" Type="http://schemas.microsoft.com/office/2007/relationships/hdphoto" Target="../media/hdphoto2.wdp"/><Relationship Id="rId15" Type="http://schemas.openxmlformats.org/officeDocument/2006/relationships/image" Target="../media/image10.png"/><Relationship Id="rId10" Type="http://schemas.openxmlformats.org/officeDocument/2006/relationships/image" Target="../media/image7.png"/><Relationship Id="rId19" Type="http://schemas.openxmlformats.org/officeDocument/2006/relationships/image" Target="../media/image13.jpeg"/><Relationship Id="rId4" Type="http://schemas.openxmlformats.org/officeDocument/2006/relationships/image" Target="../media/image4.jpeg"/><Relationship Id="rId9" Type="http://schemas.microsoft.com/office/2007/relationships/hdphoto" Target="../media/hdphoto4.wdp"/><Relationship Id="rId14" Type="http://schemas.microsoft.com/office/2007/relationships/hdphoto" Target="../media/hdphoto6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สี่เหลี่ยมผืนผ้า 12"/>
          <p:cNvSpPr/>
          <p:nvPr/>
        </p:nvSpPr>
        <p:spPr>
          <a:xfrm>
            <a:off x="971600" y="2420888"/>
            <a:ext cx="4752528" cy="41764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4629970" y="3501008"/>
            <a:ext cx="720080" cy="1394672"/>
          </a:xfrm>
          <a:prstGeom prst="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 extrusionH="381000">
            <a:bevelT w="381000" h="190500" prst="angle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th-TH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4773986" y="4961720"/>
            <a:ext cx="432048" cy="504056"/>
          </a:xfrm>
          <a:prstGeom prst="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381000" h="190500" prst="angle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2</a:t>
            </a:r>
            <a:endParaRPr lang="th-TH" dirty="0"/>
          </a:p>
        </p:txBody>
      </p:sp>
      <p:sp>
        <p:nvSpPr>
          <p:cNvPr id="7" name="ชื่อเรื่องรอง 6"/>
          <p:cNvSpPr>
            <a:spLocks noGrp="1"/>
          </p:cNvSpPr>
          <p:nvPr>
            <p:ph type="subTitle" idx="1"/>
          </p:nvPr>
        </p:nvSpPr>
        <p:spPr>
          <a:xfrm>
            <a:off x="4629970" y="5579707"/>
            <a:ext cx="536104" cy="33759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381000" h="190500" prst="angle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 smtClean="0"/>
              <a:t>3</a:t>
            </a:r>
            <a:endParaRPr lang="th-TH" dirty="0"/>
          </a:p>
        </p:txBody>
      </p:sp>
      <p:sp>
        <p:nvSpPr>
          <p:cNvPr id="8" name="สี่เหลี่ยมผืนผ้า 7"/>
          <p:cNvSpPr/>
          <p:nvPr/>
        </p:nvSpPr>
        <p:spPr>
          <a:xfrm rot="5400000">
            <a:off x="3869922" y="5283206"/>
            <a:ext cx="432048" cy="828092"/>
          </a:xfrm>
          <a:prstGeom prst="rect">
            <a:avLst/>
          </a:prstGeom>
          <a:solidFill>
            <a:schemeClr val="bg2"/>
          </a:solidFill>
          <a:ln>
            <a:noFill/>
          </a:ln>
          <a:scene3d>
            <a:camera prst="orthographicFront"/>
            <a:lightRig rig="threePt" dir="t"/>
          </a:scene3d>
          <a:sp3d>
            <a:bevelT w="381000" h="190500" prst="angle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endParaRPr lang="th-TH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 rot="5400000">
            <a:off x="2411760" y="4761148"/>
            <a:ext cx="432048" cy="187220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 extrusionH="381000">
            <a:bevelT w="381000" h="190500" prst="angle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5</a:t>
            </a:r>
            <a:endParaRPr lang="th-TH" dirty="0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331640" y="4234348"/>
            <a:ext cx="432048" cy="106686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 extrusionH="381000">
            <a:bevelT w="381000" h="190500" prst="angle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6</a:t>
            </a:r>
            <a:endParaRPr lang="th-TH" dirty="0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051720" y="4509120"/>
            <a:ext cx="432048" cy="674779"/>
          </a:xfrm>
          <a:prstGeom prst="rect">
            <a:avLst/>
          </a:prstGeom>
          <a:solidFill>
            <a:srgbClr val="468A78"/>
          </a:solidFill>
          <a:ln>
            <a:noFill/>
          </a:ln>
          <a:scene3d>
            <a:camera prst="orthographicFront"/>
            <a:lightRig rig="threePt" dir="t"/>
          </a:scene3d>
          <a:sp3d extrusionH="381000">
            <a:bevelT w="381000" h="190500" prst="angle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8</a:t>
            </a:r>
            <a:endParaRPr lang="th-TH" dirty="0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1475656" y="3501008"/>
            <a:ext cx="288032" cy="63481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 extrusionH="381000">
            <a:bevelT w="381000" h="190500" prst="angle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7</a:t>
            </a:r>
            <a:endParaRPr lang="th-TH" dirty="0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051720" y="3573016"/>
            <a:ext cx="517309" cy="81902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9</a:t>
            </a:r>
            <a:endParaRPr lang="th-TH" dirty="0"/>
          </a:p>
        </p:txBody>
      </p:sp>
      <p:pic>
        <p:nvPicPr>
          <p:cNvPr id="1030" name="Picture 6" descr="พุ่ม, ต้นไม้, เอ เวอร์ กรี น png - png พุ่ม, ต้นไม้, เอ เวอร์ กรี น icon  vector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44698">
            <a:off x="3050676" y="4826238"/>
            <a:ext cx="1013345" cy="653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พุ่ม, ต้นไม้, เอ เวอร์ กรี น png - png พุ่ม, ต้นไม้, เอ เวอร์ กรี น icon  vector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939687">
            <a:off x="3772524" y="4438117"/>
            <a:ext cx="897111" cy="578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พุ่ม, ต้นไม้, เอ เวอร์ กรี น png - png พุ่ม, ต้นไม้, เอ เวอร์ กรี น icon  vector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054135">
            <a:off x="3771570" y="3960262"/>
            <a:ext cx="897111" cy="578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พุ่ม, ต้นไม้, เอ เวอร์ กรี น png - png พุ่ม, ต้นไม้, เอ เวอร์ กรี น icon  vector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800566">
            <a:off x="3708557" y="3417304"/>
            <a:ext cx="897111" cy="578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พุ่ม, ต้นไม้, เอ เวอร์ กรี น png - png พุ่ม, ต้นไม้, เอ เวอร์ กรี น icon  vector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939687">
            <a:off x="3658672" y="4816347"/>
            <a:ext cx="854549" cy="550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สามารถมองเห็นต้นไม้ที่เต็มไปด้วยดอกไม้, การบูร, ต้นไม้การบูร png | PNGEg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88651">
            <a:off x="3009790" y="2974986"/>
            <a:ext cx="136815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สามารถมองเห็นต้นไม้ที่เต็มไปด้วยดอกไม้, การบูร, ต้นไม้การบูร png | PNGEg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88651">
            <a:off x="2563186" y="2974986"/>
            <a:ext cx="136815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สามารถมองเห็นต้นไม้ที่เต็มไปด้วยดอกไม้, การบูร, ต้นไม้การบูร png | PNGEg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88651">
            <a:off x="2188602" y="3015410"/>
            <a:ext cx="136815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ต้นไม้บนเดสก์ท็อปดู, ภาพพื้นหลังเดสก์ทอป, ดาวน์โหลด png thumbnail"/>
          <p:cNvPicPr>
            <a:picLocks noChangeAspect="1" noChangeArrowheads="1"/>
          </p:cNvPicPr>
          <p:nvPr/>
        </p:nvPicPr>
        <p:blipFill rotWithShape="1">
          <a:blip r:embed="rId10">
            <a:clrChange>
              <a:clrFrom>
                <a:srgbClr val="7BB318"/>
              </a:clrFrom>
              <a:clrTo>
                <a:srgbClr val="7BB318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8371" t="59186" r="10584" b="17236"/>
          <a:stretch/>
        </p:blipFill>
        <p:spPr bwMode="auto">
          <a:xfrm>
            <a:off x="2691703" y="3861048"/>
            <a:ext cx="361951" cy="363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8" descr="ต้นไม้บนเดสก์ท็อปดู, ภาพพื้นหลังเดสก์ทอป, ดาวน์โหลด png thumbnail"/>
          <p:cNvPicPr>
            <a:picLocks noChangeAspect="1" noChangeArrowheads="1"/>
          </p:cNvPicPr>
          <p:nvPr/>
        </p:nvPicPr>
        <p:blipFill rotWithShape="1">
          <a:blip r:embed="rId10">
            <a:clrChange>
              <a:clrFrom>
                <a:srgbClr val="7BB318"/>
              </a:clrFrom>
              <a:clrTo>
                <a:srgbClr val="7BB318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8371" t="59186" r="10584" b="17236"/>
          <a:stretch/>
        </p:blipFill>
        <p:spPr bwMode="auto">
          <a:xfrm>
            <a:off x="3035964" y="3861048"/>
            <a:ext cx="361951" cy="363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8" descr="ต้นไม้บนเดสก์ท็อปดู, ภาพพื้นหลังเดสก์ทอป, ดาวน์โหลด png thumbnail"/>
          <p:cNvPicPr>
            <a:picLocks noChangeAspect="1" noChangeArrowheads="1"/>
          </p:cNvPicPr>
          <p:nvPr/>
        </p:nvPicPr>
        <p:blipFill rotWithShape="1">
          <a:blip r:embed="rId10">
            <a:clrChange>
              <a:clrFrom>
                <a:srgbClr val="7BB318"/>
              </a:clrFrom>
              <a:clrTo>
                <a:srgbClr val="7BB318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8371" t="59186" r="10584" b="17236"/>
          <a:stretch/>
        </p:blipFill>
        <p:spPr bwMode="auto">
          <a:xfrm>
            <a:off x="3382057" y="3861048"/>
            <a:ext cx="361951" cy="363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8" descr="ต้นไม้บนเดสก์ท็อปดู, ภาพพื้นหลังเดสก์ทอป, ดาวน์โหลด png thumbnail"/>
          <p:cNvPicPr>
            <a:picLocks noChangeAspect="1" noChangeArrowheads="1"/>
          </p:cNvPicPr>
          <p:nvPr/>
        </p:nvPicPr>
        <p:blipFill rotWithShape="1">
          <a:blip r:embed="rId10">
            <a:clrChange>
              <a:clrFrom>
                <a:srgbClr val="7BB318"/>
              </a:clrFrom>
              <a:clrTo>
                <a:srgbClr val="7BB318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8371" t="59186" r="10584" b="17236"/>
          <a:stretch/>
        </p:blipFill>
        <p:spPr bwMode="auto">
          <a:xfrm>
            <a:off x="3563888" y="3861048"/>
            <a:ext cx="361951" cy="363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8" descr="ต้นไม้บนเดสก์ท็อปดู, ภาพพื้นหลังเดสก์ทอป, ดาวน์โหลด png thumbnail"/>
          <p:cNvPicPr>
            <a:picLocks noChangeAspect="1" noChangeArrowheads="1"/>
          </p:cNvPicPr>
          <p:nvPr/>
        </p:nvPicPr>
        <p:blipFill rotWithShape="1">
          <a:blip r:embed="rId10">
            <a:clrChange>
              <a:clrFrom>
                <a:srgbClr val="7BB318"/>
              </a:clrFrom>
              <a:clrTo>
                <a:srgbClr val="7BB318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8371" t="59186" r="10584" b="17236"/>
          <a:stretch/>
        </p:blipFill>
        <p:spPr bwMode="auto">
          <a:xfrm>
            <a:off x="2699792" y="4221088"/>
            <a:ext cx="361951" cy="363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8" descr="ต้นไม้บนเดสก์ท็อปดู, ภาพพื้นหลังเดสก์ทอป, ดาวน์โหลด png thumbnail"/>
          <p:cNvPicPr>
            <a:picLocks noChangeAspect="1" noChangeArrowheads="1"/>
          </p:cNvPicPr>
          <p:nvPr/>
        </p:nvPicPr>
        <p:blipFill rotWithShape="1">
          <a:blip r:embed="rId10">
            <a:clrChange>
              <a:clrFrom>
                <a:srgbClr val="7BB318"/>
              </a:clrFrom>
              <a:clrTo>
                <a:srgbClr val="7BB318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8371" t="59186" r="10584" b="17236"/>
          <a:stretch/>
        </p:blipFill>
        <p:spPr bwMode="auto">
          <a:xfrm>
            <a:off x="3563888" y="4587852"/>
            <a:ext cx="361951" cy="363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8" descr="ต้นไม้บนเดสก์ท็อปดู, ภาพพื้นหลังเดสก์ทอป, ดาวน์โหลด png thumbnail"/>
          <p:cNvPicPr>
            <a:picLocks noChangeAspect="1" noChangeArrowheads="1"/>
          </p:cNvPicPr>
          <p:nvPr/>
        </p:nvPicPr>
        <p:blipFill rotWithShape="1">
          <a:blip r:embed="rId10">
            <a:clrChange>
              <a:clrFrom>
                <a:srgbClr val="7BB318"/>
              </a:clrFrom>
              <a:clrTo>
                <a:srgbClr val="7BB318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8371" t="59186" r="10584" b="17236"/>
          <a:stretch/>
        </p:blipFill>
        <p:spPr bwMode="auto">
          <a:xfrm>
            <a:off x="3390146" y="4221088"/>
            <a:ext cx="361951" cy="363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8" descr="ต้นไม้บนเดสก์ท็อปดู, ภาพพื้นหลังเดสก์ทอป, ดาวน์โหลด png thumbnail"/>
          <p:cNvPicPr>
            <a:picLocks noChangeAspect="1" noChangeArrowheads="1"/>
          </p:cNvPicPr>
          <p:nvPr/>
        </p:nvPicPr>
        <p:blipFill rotWithShape="1">
          <a:blip r:embed="rId10">
            <a:clrChange>
              <a:clrFrom>
                <a:srgbClr val="7BB318"/>
              </a:clrFrom>
              <a:clrTo>
                <a:srgbClr val="7BB318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8371" t="59186" r="10584" b="17236"/>
          <a:stretch/>
        </p:blipFill>
        <p:spPr bwMode="auto">
          <a:xfrm>
            <a:off x="3563888" y="4221088"/>
            <a:ext cx="361951" cy="363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8" descr="ต้นไม้บนเดสก์ท็อปดู, ภาพพื้นหลังเดสก์ทอป, ดาวน์โหลด png thumbnail"/>
          <p:cNvPicPr>
            <a:picLocks noChangeAspect="1" noChangeArrowheads="1"/>
          </p:cNvPicPr>
          <p:nvPr/>
        </p:nvPicPr>
        <p:blipFill rotWithShape="1">
          <a:blip r:embed="rId10">
            <a:clrChange>
              <a:clrFrom>
                <a:srgbClr val="7BB318"/>
              </a:clrFrom>
              <a:clrTo>
                <a:srgbClr val="7BB318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8371" t="59186" r="10584" b="17236"/>
          <a:stretch/>
        </p:blipFill>
        <p:spPr bwMode="auto">
          <a:xfrm>
            <a:off x="2844103" y="4050760"/>
            <a:ext cx="361951" cy="363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8" descr="ต้นไม้บนเดสก์ท็อปดู, ภาพพื้นหลังเดสก์ทอป, ดาวน์โหลด png thumbnail"/>
          <p:cNvPicPr>
            <a:picLocks noChangeAspect="1" noChangeArrowheads="1"/>
          </p:cNvPicPr>
          <p:nvPr/>
        </p:nvPicPr>
        <p:blipFill rotWithShape="1">
          <a:blip r:embed="rId10">
            <a:clrChange>
              <a:clrFrom>
                <a:srgbClr val="7BB318"/>
              </a:clrFrom>
              <a:clrTo>
                <a:srgbClr val="7BB318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8371" t="59186" r="10584" b="17236"/>
          <a:stretch/>
        </p:blipFill>
        <p:spPr bwMode="auto">
          <a:xfrm>
            <a:off x="2703112" y="4584507"/>
            <a:ext cx="361951" cy="363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8" descr="ต้นไม้บนเดสก์ท็อปดู, ภาพพื้นหลังเดสก์ทอป, ดาวน์โหลด png thumbnail"/>
          <p:cNvPicPr>
            <a:picLocks noChangeAspect="1" noChangeArrowheads="1"/>
          </p:cNvPicPr>
          <p:nvPr/>
        </p:nvPicPr>
        <p:blipFill rotWithShape="1">
          <a:blip r:embed="rId10">
            <a:clrChange>
              <a:clrFrom>
                <a:srgbClr val="7BB318"/>
              </a:clrFrom>
              <a:clrTo>
                <a:srgbClr val="7BB318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8371" t="59186" r="10584" b="17236"/>
          <a:stretch/>
        </p:blipFill>
        <p:spPr bwMode="auto">
          <a:xfrm>
            <a:off x="3316198" y="4597116"/>
            <a:ext cx="361951" cy="363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8" descr="ต้นไม้บนเดสก์ท็อปดู, ภาพพื้นหลังเดสก์ทอป, ดาวน์โหลด png thumbnail"/>
          <p:cNvPicPr>
            <a:picLocks noChangeAspect="1" noChangeArrowheads="1"/>
          </p:cNvPicPr>
          <p:nvPr/>
        </p:nvPicPr>
        <p:blipFill rotWithShape="1">
          <a:blip r:embed="rId10">
            <a:clrChange>
              <a:clrFrom>
                <a:srgbClr val="7BB318"/>
              </a:clrFrom>
              <a:clrTo>
                <a:srgbClr val="7BB318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8371" t="59186" r="10584" b="17236"/>
          <a:stretch/>
        </p:blipFill>
        <p:spPr bwMode="auto">
          <a:xfrm>
            <a:off x="3025078" y="4585991"/>
            <a:ext cx="361951" cy="363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8" descr="ต้นไม้บนเดสก์ท็อปดู, ภาพพื้นหลังเดสก์ทอป, ดาวน์โหลด png thumbnail"/>
          <p:cNvPicPr>
            <a:picLocks noChangeAspect="1" noChangeArrowheads="1"/>
          </p:cNvPicPr>
          <p:nvPr/>
        </p:nvPicPr>
        <p:blipFill rotWithShape="1">
          <a:blip r:embed="rId10">
            <a:clrChange>
              <a:clrFrom>
                <a:srgbClr val="7BB318"/>
              </a:clrFrom>
              <a:clrTo>
                <a:srgbClr val="7BB318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8371" t="59186" r="10584" b="17236"/>
          <a:stretch/>
        </p:blipFill>
        <p:spPr bwMode="auto">
          <a:xfrm>
            <a:off x="3035963" y="4253241"/>
            <a:ext cx="361951" cy="363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เบื่อinstagram-stories!!! เข้ามาก่อน - Pantip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6" t="50001" r="5503" b="25000"/>
          <a:stretch/>
        </p:blipFill>
        <p:spPr bwMode="auto">
          <a:xfrm>
            <a:off x="1835696" y="3140968"/>
            <a:ext cx="2464015" cy="143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การ์ตูนโค้งแบนลมทางหลวงตกแต่งถนนในเมืองถนนทางหลวงโค้งสีดำ, ภาพตัดปะทางหลวง,  ถนนทางหลวงถนนที่วาดด้วยมือไอคอนถนนถนนโค้งถนนในเมืองถนนในเมืองถนนสีดำถนนเรียบ ถนนแบนภา… ในปี 2021 | สถาปัตยกรรม, กระเบื้อง, ชั้นวางของ"/>
          <p:cNvPicPr>
            <a:picLocks noChangeAspect="1" noChangeArrowheads="1"/>
          </p:cNvPicPr>
          <p:nvPr/>
        </p:nvPicPr>
        <p:blipFill rotWithShape="1"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164" t="44158" r="41672" b="27921"/>
          <a:stretch/>
        </p:blipFill>
        <p:spPr bwMode="auto">
          <a:xfrm rot="16200000">
            <a:off x="4237746" y="3043174"/>
            <a:ext cx="360040" cy="411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0" descr="เบื่อinstagram-stories!!! เข้ามาก่อน - Pantip"/>
          <p:cNvPicPr>
            <a:picLocks noChangeAspect="1" noChangeArrowheads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6" t="50001" r="5503" b="25000"/>
          <a:stretch/>
        </p:blipFill>
        <p:spPr bwMode="auto">
          <a:xfrm rot="5400000">
            <a:off x="3513589" y="4330856"/>
            <a:ext cx="1915090" cy="111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12" descr="การ์ตูนโค้งแบนลมทางหลวงตกแต่งถนนในเมืองถนนทางหลวงโค้งสีดำ, ภาพตัดปะทางหลวง,  ถนนทางหลวงถนนที่วาดด้วยมือไอคอนถนนถนนโค้งถนนในเมืองถนนในเมืองถนนสีดำถนนเรียบ ถนนแบนภา… ในปี 2021 | สถาปัตยกรรม, กระเบื้อง, ชั้นวางของ"/>
          <p:cNvPicPr>
            <a:picLocks noChangeAspect="1" noChangeArrowheads="1"/>
          </p:cNvPicPr>
          <p:nvPr/>
        </p:nvPicPr>
        <p:blipFill rotWithShape="1"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164" t="44158" r="41672" b="27921"/>
          <a:stretch/>
        </p:blipFill>
        <p:spPr bwMode="auto">
          <a:xfrm rot="21433471">
            <a:off x="4296539" y="5092530"/>
            <a:ext cx="312016" cy="356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10" descr="เบื่อinstagram-stories!!! เข้ามาก่อน - Pantip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6" t="50001" r="5503" b="25000"/>
          <a:stretch/>
        </p:blipFill>
        <p:spPr bwMode="auto">
          <a:xfrm>
            <a:off x="1845164" y="5229200"/>
            <a:ext cx="2464015" cy="143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12" descr="การ์ตูนโค้งแบนลมทางหลวงตกแต่งถนนในเมืองถนนทางหลวงโค้งสีดำ, ภาพตัดปะทางหลวง,  ถนนทางหลวงถนนที่วาดด้วยมือไอคอนถนนถนนโค้งถนนในเมืองถนนในเมืองถนนสีดำถนนเรียบ ถนนแบนภา… ในปี 2021 | สถาปัตยกรรม, กระเบื้อง, ชั้นวางของ"/>
          <p:cNvPicPr>
            <a:picLocks noChangeAspect="1" noChangeArrowheads="1"/>
          </p:cNvPicPr>
          <p:nvPr/>
        </p:nvPicPr>
        <p:blipFill rotWithShape="1"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164" t="44158" r="41672" b="27921"/>
          <a:stretch/>
        </p:blipFill>
        <p:spPr bwMode="auto">
          <a:xfrm rot="5400000">
            <a:off x="1776112" y="5135052"/>
            <a:ext cx="312016" cy="356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10" descr="เบื่อinstagram-stories!!! เข้ามาก่อน - Pantip"/>
          <p:cNvPicPr>
            <a:picLocks noChangeAspect="1" noChangeArrowheads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6" t="50001" r="5503" b="25000"/>
          <a:stretch/>
        </p:blipFill>
        <p:spPr bwMode="auto">
          <a:xfrm rot="16200000" flipV="1">
            <a:off x="1018383" y="4240254"/>
            <a:ext cx="1734249" cy="9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12" descr="การ์ตูนโค้งแบนลมทางหลวงตกแต่งถนนในเมืองถนนทางหลวงโค้งสีดำ, ภาพตัดปะทางหลวง,  ถนนทางหลวงถนนที่วาดด้วยมือไอคอนถนนถนนโค้งถนนในเมืองถนนในเมืองถนนสีดำถนนเรียบ ถนนแบนภา… ในปี 2021 | สถาปัตยกรรม, กระเบื้อง, ชั้นวางของ"/>
          <p:cNvPicPr>
            <a:picLocks noChangeAspect="1" noChangeArrowheads="1"/>
          </p:cNvPicPr>
          <p:nvPr/>
        </p:nvPicPr>
        <p:blipFill rotWithShape="1"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164" t="44158" r="41672" b="27921"/>
          <a:stretch/>
        </p:blipFill>
        <p:spPr bwMode="auto">
          <a:xfrm rot="10621560">
            <a:off x="1730660" y="3064437"/>
            <a:ext cx="312016" cy="356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D:\ภาพใช้ทำปก\ตราโรงเรียน.jpg"/>
          <p:cNvPicPr>
            <a:picLocks noChangeAspect="1" noChangeArrowheads="1"/>
          </p:cNvPicPr>
          <p:nvPr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70" y="332656"/>
            <a:ext cx="1224136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สี่เหลี่ยมผืนผ้า 13"/>
          <p:cNvSpPr/>
          <p:nvPr/>
        </p:nvSpPr>
        <p:spPr>
          <a:xfrm>
            <a:off x="1457476" y="503093"/>
            <a:ext cx="469018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H NiramitIT๙ " pitchFamily="2" charset="-34"/>
                <a:cs typeface="TH NiramitIT๙ " pitchFamily="2" charset="-34"/>
              </a:rPr>
              <a:t>แผนผังโรงเรียนบ้านห้วย</a:t>
            </a:r>
            <a:r>
              <a:rPr lang="th-TH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H NiramitIT๙ " pitchFamily="2" charset="-34"/>
                <a:cs typeface="TH NiramitIT๙ " pitchFamily="2" charset="-34"/>
              </a:rPr>
              <a:t>ปันจ๊อย</a:t>
            </a:r>
            <a:endParaRPr lang="th-TH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H NiramitIT๙ " pitchFamily="2" charset="-34"/>
              <a:cs typeface="TH NiramitIT๙ " pitchFamily="2" charset="-34"/>
            </a:endParaRPr>
          </a:p>
        </p:txBody>
      </p:sp>
      <p:cxnSp>
        <p:nvCxnSpPr>
          <p:cNvPr id="23" name="ตัวเชื่อมต่อตรง 22"/>
          <p:cNvCxnSpPr/>
          <p:nvPr/>
        </p:nvCxnSpPr>
        <p:spPr>
          <a:xfrm>
            <a:off x="1935321" y="1444137"/>
            <a:ext cx="410423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1" name="สี่เหลี่ยมผืนผ้า 40"/>
          <p:cNvSpPr/>
          <p:nvPr/>
        </p:nvSpPr>
        <p:spPr>
          <a:xfrm>
            <a:off x="1949978" y="1026313"/>
            <a:ext cx="408958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stellar" pitchFamily="18" charset="0"/>
              </a:rPr>
              <a:t>Banhuaypanjoy</a:t>
            </a:r>
            <a:r>
              <a:rPr lang="en-US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stellar" pitchFamily="18" charset="0"/>
              </a:rPr>
              <a:t> School</a:t>
            </a:r>
            <a:endParaRPr lang="th-TH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astellar" pitchFamily="18" charset="0"/>
            </a:endParaRPr>
          </a:p>
        </p:txBody>
      </p:sp>
      <p:sp>
        <p:nvSpPr>
          <p:cNvPr id="49" name="สี่เหลี่ยมผืนผ้า 48"/>
          <p:cNvSpPr/>
          <p:nvPr/>
        </p:nvSpPr>
        <p:spPr>
          <a:xfrm>
            <a:off x="1331640" y="1556792"/>
            <a:ext cx="511390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สำนักงานเขตพื้นที่การศึกษาประถมศึกษาลำพูน เขต 2</a:t>
            </a:r>
            <a:endParaRPr lang="th-TH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0" name="สี่เหลี่ยมผืนผ้ามุมมน 49"/>
          <p:cNvSpPr/>
          <p:nvPr/>
        </p:nvSpPr>
        <p:spPr>
          <a:xfrm>
            <a:off x="6300192" y="2018457"/>
            <a:ext cx="2520280" cy="443487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latin typeface="TH NiramitIT๙ " pitchFamily="2" charset="-34"/>
                <a:cs typeface="TH NiramitIT๙ " pitchFamily="2" charset="-34"/>
              </a:rPr>
              <a:t>รายละเอียดสิ่งก่อสร้าง</a:t>
            </a:r>
          </a:p>
          <a:p>
            <a:r>
              <a:rPr lang="th-TH" sz="1800" dirty="0" smtClean="0">
                <a:latin typeface="TH NiramitIT๙ " pitchFamily="2" charset="-34"/>
                <a:cs typeface="TH NiramitIT๙ " pitchFamily="2" charset="-34"/>
              </a:rPr>
              <a:t>1.อาคารเรียน 2 ชั้น</a:t>
            </a:r>
          </a:p>
          <a:p>
            <a:r>
              <a:rPr lang="th-TH" sz="1800" dirty="0" smtClean="0">
                <a:latin typeface="TH NiramitIT๙ " pitchFamily="2" charset="-34"/>
                <a:cs typeface="TH NiramitIT๙ " pitchFamily="2" charset="-34"/>
              </a:rPr>
              <a:t>2.ห้องสมุดเขื่อนคำ</a:t>
            </a:r>
          </a:p>
          <a:p>
            <a:r>
              <a:rPr lang="th-TH" sz="1800" dirty="0" smtClean="0">
                <a:latin typeface="TH NiramitIT๙ " pitchFamily="2" charset="-34"/>
                <a:cs typeface="TH NiramitIT๙ " pitchFamily="2" charset="-34"/>
              </a:rPr>
              <a:t>3.บ้านพักครู</a:t>
            </a:r>
          </a:p>
          <a:p>
            <a:r>
              <a:rPr lang="th-TH" sz="1800" dirty="0" smtClean="0">
                <a:latin typeface="TH NiramitIT๙ " pitchFamily="2" charset="-34"/>
                <a:cs typeface="TH NiramitIT๙ " pitchFamily="2" charset="-34"/>
              </a:rPr>
              <a:t>4.ห้องน้ำ</a:t>
            </a:r>
          </a:p>
          <a:p>
            <a:r>
              <a:rPr lang="th-TH" sz="1800" dirty="0" smtClean="0">
                <a:latin typeface="TH NiramitIT๙ " pitchFamily="2" charset="-34"/>
                <a:cs typeface="TH NiramitIT๙ " pitchFamily="2" charset="-34"/>
              </a:rPr>
              <a:t>5.อาคารเรียน</a:t>
            </a:r>
          </a:p>
          <a:p>
            <a:r>
              <a:rPr lang="th-TH" sz="1800" dirty="0" smtClean="0">
                <a:latin typeface="TH NiramitIT๙ " pitchFamily="2" charset="-34"/>
                <a:cs typeface="TH NiramitIT๙ " pitchFamily="2" charset="-34"/>
              </a:rPr>
              <a:t>6อาคารเอนกประสงค์</a:t>
            </a:r>
          </a:p>
          <a:p>
            <a:r>
              <a:rPr lang="th-TH" sz="1800" dirty="0" smtClean="0">
                <a:latin typeface="TH NiramitIT๙ " pitchFamily="2" charset="-34"/>
                <a:cs typeface="TH NiramitIT๙ " pitchFamily="2" charset="-34"/>
              </a:rPr>
              <a:t>7อาคารเอนกประสงค์</a:t>
            </a:r>
          </a:p>
          <a:p>
            <a:r>
              <a:rPr lang="th-TH" sz="1800" dirty="0" smtClean="0">
                <a:latin typeface="TH NiramitIT๙ " pitchFamily="2" charset="-34"/>
                <a:cs typeface="TH NiramitIT๙ " pitchFamily="2" charset="-34"/>
              </a:rPr>
              <a:t>8.โรงอาหร 84 ที่นั่ง</a:t>
            </a:r>
          </a:p>
          <a:p>
            <a:r>
              <a:rPr lang="th-TH" sz="1800" dirty="0" smtClean="0">
                <a:latin typeface="TH NiramitIT๙ " pitchFamily="2" charset="-34"/>
                <a:cs typeface="TH NiramitIT๙ " pitchFamily="2" charset="-34"/>
              </a:rPr>
              <a:t>9.ลานกีฬา</a:t>
            </a:r>
          </a:p>
          <a:p>
            <a:pPr algn="ctr"/>
            <a:endParaRPr lang="th-TH" sz="1600" dirty="0">
              <a:latin typeface="TH NiramitIT๙ " pitchFamily="2" charset="-34"/>
              <a:cs typeface="TH NiramitIT๙ " pitchFamily="2" charset="-34"/>
            </a:endParaRPr>
          </a:p>
        </p:txBody>
      </p:sp>
      <p:sp>
        <p:nvSpPr>
          <p:cNvPr id="51" name="สี่เหลี่ยมผืนผ้ามุมมน 50"/>
          <p:cNvSpPr/>
          <p:nvPr/>
        </p:nvSpPr>
        <p:spPr>
          <a:xfrm>
            <a:off x="1302262" y="2505273"/>
            <a:ext cx="778835" cy="4196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400" dirty="0" smtClean="0"/>
              <a:t>ป้ายโรงเรียน</a:t>
            </a:r>
            <a:endParaRPr lang="th-TH" sz="1400" dirty="0"/>
          </a:p>
        </p:txBody>
      </p:sp>
      <p:sp>
        <p:nvSpPr>
          <p:cNvPr id="59" name="สี่เหลี่ยมผืนผ้า 58"/>
          <p:cNvSpPr/>
          <p:nvPr/>
        </p:nvSpPr>
        <p:spPr>
          <a:xfrm rot="5400000">
            <a:off x="4031262" y="2247498"/>
            <a:ext cx="432048" cy="106686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 extrusionH="381000">
            <a:bevelT w="381000" h="190500" prst="angle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/>
              <a:t>โรงจอดรถ</a:t>
            </a:r>
            <a:endParaRPr lang="th-TH" sz="1800" dirty="0"/>
          </a:p>
        </p:txBody>
      </p:sp>
      <p:pic>
        <p:nvPicPr>
          <p:cNvPr id="60" name="Picture 6" descr="พุ่ม, ต้นไม้, เอ เวอร์ กรี น png - png พุ่ม, ต้นไม้, เอ เวอร์ กรี น icon  vector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44698">
            <a:off x="2487069" y="4759619"/>
            <a:ext cx="1013345" cy="653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68180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ทางเดิน">
  <a:themeElements>
    <a:clrScheme name="ทางเดิน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ทางเดิน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ทางเดิน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75</TotalTime>
  <Words>63</Words>
  <Application>Microsoft Office PowerPoint</Application>
  <PresentationFormat>นำเสนอทางหน้าจอ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ทางเดิน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svoa</dc:creator>
  <cp:lastModifiedBy>svoa</cp:lastModifiedBy>
  <cp:revision>9</cp:revision>
  <dcterms:created xsi:type="dcterms:W3CDTF">2021-10-14T05:53:23Z</dcterms:created>
  <dcterms:modified xsi:type="dcterms:W3CDTF">2021-10-14T07:09:16Z</dcterms:modified>
</cp:coreProperties>
</file>